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23/06/2021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C7197DA-83EE-4D05-8729-663F965E76EF}"/>
              </a:ext>
            </a:extLst>
          </p:cNvPr>
          <p:cNvSpPr txBox="1"/>
          <p:nvPr/>
        </p:nvSpPr>
        <p:spPr>
          <a:xfrm>
            <a:off x="5367338" y="246532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5113701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4CED789E-6BB4-4A50-A21F-2BE517598F3C}"/>
              </a:ext>
            </a:extLst>
          </p:cNvPr>
          <p:cNvSpPr txBox="1"/>
          <p:nvPr/>
        </p:nvSpPr>
        <p:spPr>
          <a:xfrm>
            <a:off x="4629151" y="2828409"/>
            <a:ext cx="4971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Ι.ΜΠΟΥΓΟΣ-Α.ΜΙΧΑΗΛ Ο.Ε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01F930A-D5B7-48B9-9015-BFC1548F7D91}"/>
              </a:ext>
            </a:extLst>
          </p:cNvPr>
          <p:cNvSpPr txBox="1"/>
          <p:nvPr/>
        </p:nvSpPr>
        <p:spPr>
          <a:xfrm>
            <a:off x="6658253" y="5573345"/>
            <a:ext cx="4971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40.000,00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244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Giannis Bougos</cp:lastModifiedBy>
  <cp:revision>13</cp:revision>
  <dcterms:created xsi:type="dcterms:W3CDTF">2021-05-19T11:41:06Z</dcterms:created>
  <dcterms:modified xsi:type="dcterms:W3CDTF">2021-06-23T12:57:02Z</dcterms:modified>
</cp:coreProperties>
</file>